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0279"/>
            <a:ext cx="6860749" cy="98833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721" y="405470"/>
            <a:ext cx="6639583" cy="89618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68" y="331748"/>
            <a:ext cx="6524392" cy="94778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721" y="331748"/>
            <a:ext cx="6418417" cy="94778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721" y="331748"/>
            <a:ext cx="6487531" cy="94778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582" y="290279"/>
            <a:ext cx="6745558" cy="95193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2022-04-02T22:12:56Z</dcterms:created>
  <dcterms:modified xsi:type="dcterms:W3CDTF">2022-04-02T22:12:56Z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2022-04-02T00:00:00Z</vt:filetime>
  </property>
</Properties>
</file>